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81" d="100"/>
          <a:sy n="81" d="100"/>
        </p:scale>
        <p:origin x="12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Fri</a:t>
            </a:r>
            <a:r>
              <a:rPr lang="en-US" smtClean="0">
                <a:solidFill>
                  <a:schemeClr val="bg1"/>
                </a:solidFill>
              </a:rPr>
              <a:t>day</a:t>
            </a:r>
            <a:r>
              <a:rPr lang="en-US" dirty="0" smtClean="0">
                <a:solidFill>
                  <a:schemeClr val="bg1"/>
                </a:solidFill>
              </a:rPr>
              <a:t>, September 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Puzzling Pangaea.</a:t>
            </a:r>
            <a:endParaRPr lang="en-US" sz="3000" dirty="0" smtClean="0">
              <a:solidFill>
                <a:srgbClr val="00B0F0"/>
              </a:solidFill>
            </a:endParaRPr>
          </a:p>
          <a:p>
            <a:endParaRPr lang="en-US" sz="3000" u="sng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Have Monitoring Log signed.</a:t>
            </a:r>
            <a:endParaRPr lang="en-US" sz="3000" dirty="0" smtClean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Tell </a:t>
            </a:r>
            <a:r>
              <a:rPr lang="en-US" dirty="0">
                <a:solidFill>
                  <a:srgbClr val="FFFF00"/>
                </a:solidFill>
              </a:rPr>
              <a:t>two facts you know about Pangaea.  If you know NOTHING, explain how you think the moving lithosphere has changed the earth's appearance over time</a:t>
            </a: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Hand </a:t>
            </a:r>
            <a:r>
              <a:rPr lang="en-US" dirty="0">
                <a:solidFill>
                  <a:srgbClr val="00B050"/>
                </a:solidFill>
              </a:rPr>
              <a:t>in Earth’s Landscape </a:t>
            </a:r>
            <a:r>
              <a:rPr lang="en-US" dirty="0" err="1">
                <a:solidFill>
                  <a:srgbClr val="00B050"/>
                </a:solidFill>
              </a:rPr>
              <a:t>webquest</a:t>
            </a:r>
            <a:r>
              <a:rPr lang="en-US" dirty="0">
                <a:solidFill>
                  <a:srgbClr val="00B050"/>
                </a:solidFill>
              </a:rPr>
              <a:t>.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43983</TotalTime>
  <Words>104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Friday, September 9, 2016</vt:lpstr>
      <vt:lpstr>Learning Goal and Scale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398</cp:revision>
  <cp:lastPrinted>2016-04-26T17:44:54Z</cp:lastPrinted>
  <dcterms:created xsi:type="dcterms:W3CDTF">2015-10-22T15:42:29Z</dcterms:created>
  <dcterms:modified xsi:type="dcterms:W3CDTF">2016-09-09T16:23:32Z</dcterms:modified>
</cp:coreProperties>
</file>